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7.xml" Type="http://schemas.openxmlformats.org/officeDocument/2006/relationships/slide" Id="rId12"/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slides/slide6.xml" Type="http://schemas.openxmlformats.org/officeDocument/2006/relationships/slide" Id="rId11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190500" mar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trike="noStrike" u="none" b="0" cap="none" baseline="0" sz="30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indent="3048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 indent="-285750" marL="2857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trike="noStrike" u="none" b="1" cap="none" baseline="0" sz="36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60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30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48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360"/>
              </a:spcBef>
              <a:buClr>
                <a:srgbClr val="000000"/>
              </a:buClr>
              <a:buSzPct val="166666"/>
              <a:buFont typeface="Arial"/>
              <a:buChar char="•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360"/>
              </a:spcBef>
              <a:buClr>
                <a:srgbClr val="000000"/>
              </a:buClr>
              <a:buSzPct val="100000"/>
              <a:buFont typeface="Wingdings"/>
              <a:buChar char="§"/>
              <a:defRPr strike="noStrike" u="none" b="0" cap="none" baseline="0" sz="1800" i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2111123" x="685800"/>
            <a:ext cy="1546474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3786737" x="685800"/>
            <a:ext cy="104631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
</a:t>
            </a:r>
            <a:r>
              <a:rPr sz="3600" lang="en"/>
              <a:t>http://elibraryusa.state.gov</a:t>
            </a:r>
          </a:p>
        </p:txBody>
      </p:sp>
      <p:sp>
        <p:nvSpPr>
          <p:cNvPr id="25" name="Shape 25"/>
          <p:cNvSpPr/>
          <p:nvPr/>
        </p:nvSpPr>
        <p:spPr>
          <a:xfrm>
            <a:off y="2111123" x="968769"/>
            <a:ext cy="1512785" cx="721512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32" name="Shape 32"/>
          <p:cNvSpPr/>
          <p:nvPr/>
        </p:nvSpPr>
        <p:spPr>
          <a:xfrm>
            <a:off y="23812" x="52387"/>
            <a:ext cy="6810375" cx="9039225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39" name="Shape 39"/>
          <p:cNvSpPr/>
          <p:nvPr/>
        </p:nvSpPr>
        <p:spPr>
          <a:xfrm>
            <a:off y="0" x="1623059"/>
            <a:ext cy="6857999" cx="5897879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3" name="Shape 4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4" name="Shape 4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46" name="Shape 46"/>
          <p:cNvSpPr/>
          <p:nvPr/>
        </p:nvSpPr>
        <p:spPr>
          <a:xfrm>
            <a:off y="574598" x="1268717"/>
            <a:ext cy="5993301" cx="593779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53" name="Shape 53"/>
          <p:cNvSpPr/>
          <p:nvPr/>
        </p:nvSpPr>
        <p:spPr>
          <a:xfrm>
            <a:off y="-63521" x="932200"/>
            <a:ext cy="6956850" cx="7330683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/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0" name="Shape 60"/>
          <p:cNvSpPr/>
          <p:nvPr/>
        </p:nvSpPr>
        <p:spPr>
          <a:xfrm>
            <a:off y="0" x="1650854"/>
            <a:ext cy="6857999" cx="5842291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2400" lang="en"/>
              <a:t>Send your questions to : U.S. Embassy Astana - IRC</a:t>
            </a:r>
          </a:p>
          <a:p>
            <a:pPr indent="457200" marL="3200400">
              <a:buNone/>
            </a:pPr>
            <a:r>
              <a:rPr sz="2400" lang="en"/>
              <a:t>ircastana@usembassy.kz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  <p:sp>
        <p:nvSpPr>
          <p:cNvPr id="67" name="Shape 67"/>
          <p:cNvSpPr/>
          <p:nvPr/>
        </p:nvSpPr>
        <p:spPr>
          <a:xfrm>
            <a:off y="1723912" x="675550"/>
            <a:ext cy="4581193" cx="7709607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