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1" r:id="rId3"/>
    <p:sldMasterId id="2147483674" r:id="rId4"/>
    <p:sldMasterId id="2147483686" r:id="rId5"/>
    <p:sldMasterId id="2147483698" r:id="rId6"/>
    <p:sldMasterId id="2147483710" r:id="rId7"/>
    <p:sldMasterId id="2147483722" r:id="rId8"/>
    <p:sldMasterId id="2147483734" r:id="rId9"/>
    <p:sldMasterId id="2147483746" r:id="rId10"/>
    <p:sldMasterId id="2147483758" r:id="rId11"/>
    <p:sldMasterId id="2147483770" r:id="rId12"/>
  </p:sldMasterIdLst>
  <p:notesMasterIdLst>
    <p:notesMasterId r:id="rId32"/>
  </p:notesMasterIdLst>
  <p:handoutMasterIdLst>
    <p:handoutMasterId r:id="rId33"/>
  </p:handoutMasterIdLst>
  <p:sldIdLst>
    <p:sldId id="262" r:id="rId13"/>
    <p:sldId id="282" r:id="rId14"/>
    <p:sldId id="284" r:id="rId15"/>
    <p:sldId id="285" r:id="rId16"/>
    <p:sldId id="257" r:id="rId17"/>
    <p:sldId id="280" r:id="rId18"/>
    <p:sldId id="270" r:id="rId19"/>
    <p:sldId id="279" r:id="rId20"/>
    <p:sldId id="261" r:id="rId21"/>
    <p:sldId id="281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-2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072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591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76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429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877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6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401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959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56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827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4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619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767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429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877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6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401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959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3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249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82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46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6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0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0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>
                <a:solidFill>
                  <a:prstClr val="white"/>
                </a:solidFill>
              </a:rPr>
              <a:pPr/>
              <a:t>11.04.2013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770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>
                <a:solidFill>
                  <a:prstClr val="white"/>
                </a:solidFill>
              </a:rPr>
              <a:pPr/>
              <a:t>11.04.2013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8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8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>
                <a:solidFill>
                  <a:prstClr val="white"/>
                </a:solidFill>
              </a:rPr>
              <a:pPr/>
              <a:t>11.04.2013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>
                <a:solidFill>
                  <a:prstClr val="white"/>
                </a:solidFill>
              </a:rPr>
              <a:pPr/>
              <a:t>11.04.2013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0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5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5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>
                <a:solidFill>
                  <a:prstClr val="white"/>
                </a:solidFill>
              </a:rPr>
              <a:pPr/>
              <a:t>11.04.2013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>
                <a:solidFill>
                  <a:prstClr val="white"/>
                </a:solidFill>
              </a:rPr>
              <a:pPr/>
              <a:t>11.04.2013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3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>
                <a:solidFill>
                  <a:prstClr val="white"/>
                </a:solidFill>
              </a:rPr>
              <a:pPr/>
              <a:t>11.04.2013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55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97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4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2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2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81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40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59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45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4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0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25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19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9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29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45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12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91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91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82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74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81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89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00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3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22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50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67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98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94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9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8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8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28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23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384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77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00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24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38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023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5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9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32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44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9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7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10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26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97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9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5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119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94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385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3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18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877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82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333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81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5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5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365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656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79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89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844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880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487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289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53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8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547" y="6601556"/>
            <a:ext cx="7735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ru-RU" smtClean="0">
                <a:solidFill>
                  <a:prstClr val="white"/>
                </a:solidFill>
              </a:rPr>
              <a:pPr/>
              <a:t>11.04.2013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547" y="6601556"/>
            <a:ext cx="7735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3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3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9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end.ru/day/3-27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6" y="5312302"/>
            <a:ext cx="11092543" cy="7178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Апреля всемирный день авиации и космонавтики!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3" y="435431"/>
            <a:ext cx="3614057" cy="3809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Рисунок 3"/>
          <p:cNvSpPr>
            <a:spLocks noGrp="1"/>
          </p:cNvSpPr>
          <p:nvPr>
            <p:ph type="pic" idx="11"/>
          </p:nvPr>
        </p:nvSpPr>
        <p:spPr>
          <a:xfrm>
            <a:off x="4082143" y="0"/>
            <a:ext cx="4025537" cy="4811485"/>
          </a:xfrm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7" y="435430"/>
            <a:ext cx="3461657" cy="3809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85" y="435431"/>
            <a:ext cx="3570515" cy="3809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5" y="348345"/>
            <a:ext cx="9209315" cy="10232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Талгат Мусабаев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19944" y="1894114"/>
            <a:ext cx="8545285" cy="4282658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Летчик-космонавт Казахстана, летчик-космонавт Российской Федерации, инструктор-космонавт-испытатель, космонавт 1 -го класса, генерал-майор авиации, кандидат технических наук Талгат Мусабаев - Народный Герой Казахстана - Халық Қаһарманы, Герой Российской Федерации, председатель Национального космического агентства Казахстана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4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11334751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готовятся космонавты к полетам?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62000" y="5857875"/>
            <a:ext cx="10763251" cy="571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тренировок космонавтов используют тренажер – центрифугу.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1" y="1357316"/>
            <a:ext cx="10604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4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34736" y="5373688"/>
            <a:ext cx="7967133" cy="500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работают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гидробассейне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568" y="1143000"/>
            <a:ext cx="5985933" cy="3571875"/>
          </a:xfr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3" y="1143000"/>
            <a:ext cx="4696884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8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6751" y="1714500"/>
            <a:ext cx="5384800" cy="3143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Уже более 30 лет все космонавты готовясь к полету, к невесомости, тренируются в, так называемой, "летающей лаборатории". Это основной тренажер для отработки навыков работы в отсутствии притяжения к Земле.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71813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1" y="714377"/>
            <a:ext cx="3937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3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66751" y="0"/>
            <a:ext cx="109728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живут космонавты в ракете?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6751" y="1214438"/>
            <a:ext cx="53848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космосе нет воздуха, чтобы дышать, там нет воды, тем более там нет еды. Всё это загружается в космический корабль на земле и затем расходуется в полёте. В космосе ничего нет, кроме пустоты и солнечного света. Именно свет питает космический корабль через солнечные батареи.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52217" y="1341438"/>
            <a:ext cx="4174067" cy="4722812"/>
          </a:xfrm>
        </p:spPr>
      </p:pic>
    </p:spTree>
    <p:extLst>
      <p:ext uri="{BB962C8B-B14F-4D97-AF65-F5344CB8AC3E}">
        <p14:creationId xmlns:p14="http://schemas.microsoft.com/office/powerpoint/2010/main" val="36649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31" y="428625"/>
            <a:ext cx="6000751" cy="6000750"/>
          </a:xfrm>
          <a:noFill/>
        </p:spPr>
      </p:pic>
      <p:sp>
        <p:nvSpPr>
          <p:cNvPr id="19459" name="Содержимое 5"/>
          <p:cNvSpPr>
            <a:spLocks noGrp="1"/>
          </p:cNvSpPr>
          <p:nvPr>
            <p:ph sz="half" idx="2"/>
          </p:nvPr>
        </p:nvSpPr>
        <p:spPr>
          <a:xfrm>
            <a:off x="476251" y="1785938"/>
            <a:ext cx="49530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Одежда космонавта - 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скафандр.  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Его космонавты     надевают при запуске и спуске ракеты, когда выходят в открытый космос. </a:t>
            </a:r>
          </a:p>
        </p:txBody>
      </p:sp>
    </p:spTree>
    <p:extLst>
      <p:ext uri="{BB962C8B-B14F-4D97-AF65-F5344CB8AC3E}">
        <p14:creationId xmlns:p14="http://schemas.microsoft.com/office/powerpoint/2010/main" val="16275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2000" y="214316"/>
            <a:ext cx="10972800" cy="79692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едят космонавты?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34251" y="1714500"/>
            <a:ext cx="4318000" cy="2428875"/>
          </a:xfr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4438"/>
            <a:ext cx="660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Содержимое 8"/>
          <p:cNvSpPr>
            <a:spLocks noGrp="1"/>
          </p:cNvSpPr>
          <p:nvPr>
            <p:ph sz="half" idx="1"/>
          </p:nvPr>
        </p:nvSpPr>
        <p:spPr>
          <a:xfrm>
            <a:off x="4" y="5357848"/>
            <a:ext cx="11715751" cy="1285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</p:txBody>
      </p:sp>
    </p:spTree>
    <p:extLst>
      <p:ext uri="{BB962C8B-B14F-4D97-AF65-F5344CB8AC3E}">
        <p14:creationId xmlns:p14="http://schemas.microsoft.com/office/powerpoint/2010/main" val="802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Исследования в космосе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Биологические(выращивают растения, проводят различные опыты).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Медицинские наблюдения(влияние космоса на организм);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Технические наблюдения(обеспечивают космическую и радио-телевизионную связь, изучает поверхность земли, сообщают о местах где обнаружены полезные ископаемые).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 в космосе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Биологические(выращивают растения, проводят различные опыты).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Медицинские наблюдения(влияние космоса на организм);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Технические наблюдения(обеспечивают космическую и радио-телевизионную связь, изучает поверхность земли, сообщают о местах где обнаружены полезные ископаемые).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67058" y="1055914"/>
            <a:ext cx="3537858" cy="18723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9230"/>
          <a:stretch>
            <a:fillRect/>
          </a:stretch>
        </p:blipFill>
        <p:spPr bwMode="auto">
          <a:xfrm>
            <a:off x="0" y="108856"/>
            <a:ext cx="8101584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287" y="5301417"/>
            <a:ext cx="11125200" cy="97582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 космосе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926771"/>
            <a:ext cx="4049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давних времен люди стали думать над вопросами: «Что такое космос? Если жизнь на других планетах кроме планеты Земля?»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 тогда ученые и конструкторы создали первый космический корабль «Восток». 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Космический корабль – это сложная техническая система. И прежде чем посадить в него человека технику надо проверить.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51" y="117213"/>
            <a:ext cx="1547529" cy="1809558"/>
          </a:xfrm>
          <a:prstGeom prst="rect">
            <a:avLst/>
          </a:prstGeom>
          <a:ln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049491" y="1828804"/>
            <a:ext cx="42127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человек полетел в космос, там побывали животные.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Первой в космос отправилась  собака Лайка. 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78" y="117213"/>
            <a:ext cx="1523999" cy="1973679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8262306" y="2275151"/>
            <a:ext cx="3929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3 года после неудачного  полета собаки Лайки, в космос отправляются уже две собаки – Белка и Стрелка.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космосе они пробыли  всего один день и  удачно приземлились на Землю.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2525"/>
          <a:stretch>
            <a:fillRect/>
          </a:stretch>
        </p:blipFill>
        <p:spPr bwMode="auto">
          <a:xfrm>
            <a:off x="9257024" y="15698"/>
            <a:ext cx="1759317" cy="2075194"/>
          </a:xfrm>
          <a:prstGeom prst="rect">
            <a:avLst/>
          </a:prstGeom>
          <a:ln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311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4" y="4857750"/>
            <a:ext cx="10953751" cy="2000250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Кроме России космосом интересовались так же и американцы. Они так же использовали животных для испытания новой ракетной техники. Первой в Америке, на ракете «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Рэд - Стоун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в космос полетела обезьянка.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3" y="1000128"/>
            <a:ext cx="5524500" cy="3108325"/>
          </a:xfrm>
          <a:noFill/>
        </p:spPr>
      </p:pic>
    </p:spTree>
    <p:extLst>
      <p:ext uri="{BB962C8B-B14F-4D97-AF65-F5344CB8AC3E}">
        <p14:creationId xmlns:p14="http://schemas.microsoft.com/office/powerpoint/2010/main" val="12650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3" y="707571"/>
            <a:ext cx="5840924" cy="528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232400" cy="4144964"/>
          </a:xfrm>
        </p:spPr>
        <p:txBody>
          <a:bodyPr/>
          <a:lstStyle/>
          <a:p>
            <a:pPr lvl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После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удачного полета в космос животных, стала открытой дорога человеку к звёздам. Через 8 месяцев на таком же космическом корабле, на котором летали собаки Белка и Стрелка , в космос отправился и человек.</a:t>
            </a:r>
          </a:p>
          <a:p>
            <a:pPr lvl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12 апреля 1961 года в 6:07 с космодрома Байконур стартовала ракета-носитель "Восток«.</a:t>
            </a:r>
          </a:p>
          <a:p>
            <a:pPr lvl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Впервые в мире космический корабль с человеком на борту ворвался в просторы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Вселенной.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7" y="838202"/>
            <a:ext cx="8414656" cy="50183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Юрий </a:t>
            </a:r>
            <a:r>
              <a:rPr lang="ru-RU" sz="36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Алексеевич Гагарин</a:t>
            </a:r>
            <a:br>
              <a:rPr lang="ru-RU" sz="36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(09.08. 1934- 27. 03. 1968гг.)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Герой Советского Союза, Заслуженный мастер спорта СССР Юрий Алексеевич был награжден орденом Ленина, медалями и другими наградами, в том числе и иностранными.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27 марта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1968 года великий космонавт и летчик Юрий Алексеевич Гагарин разбился на самолете УТИ МиГ-15, на борту которого также был полковник Владимир Серегин, вблизи деревни Новоселово Владимирской области. Оба летчика погибли. Урны с прахом Гагарина и Серегина были захоронены в Кремлевской стене на Красной площади в Москве.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Его родной город сегодня носит его имя - Гагарин, именем космонавта названы улицы и проспекты во многих городах России, а также установлены памятники.</a:t>
            </a:r>
          </a:p>
        </p:txBody>
      </p:sp>
    </p:spTree>
    <p:extLst>
      <p:ext uri="{BB962C8B-B14F-4D97-AF65-F5344CB8AC3E}">
        <p14:creationId xmlns:p14="http://schemas.microsoft.com/office/powerpoint/2010/main" val="41781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Казахстанцы в космасе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2021342"/>
            <a:ext cx="3211285" cy="31276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637317" y="2021338"/>
            <a:ext cx="4865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Тохтар Аубакиров – первый казах, полетевший в космос  2 октября 1991 года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20" y="457201"/>
            <a:ext cx="9078687" cy="8926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Тохтар Аубакиров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685" y="1567548"/>
            <a:ext cx="9209315" cy="4604657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Лётчик-космонавт СССР (10 октября 1991 года),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лётчик-космонавт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Казахстана (1991 год), заслуженный мастер спорта Казахстана, генерал-майор авиации Республики Казахстан (1992 год), кандидат технических наук. Народный Герой Казахстана - Халык Каhарманы (1995 год). Почётный академик Инженерной академии Республики Казахстан (1997 год). В октябре 2006 года ему присуждено звание Почётного профессора Академии гражданской авиации (АГА, - город Алматы, Казахстан).   Награждён орденом Ленина, орденами Октябрьской Революции, «Знак Почёта», медалями, медалью "Золотая Звезда" Народного Героя Казахстана, орденом «Золотой крест» Австрийской Республики.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6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Космонавт Казахстана № 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4373" y="2100944"/>
            <a:ext cx="3113315" cy="354874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Казахский космонавт Талгат Мусабаев занесен в Книгу рекордов Гиннесса: до него ни кто не находился в открытом космосе больше суток в течение одного полета.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40" y="2024743"/>
            <a:ext cx="3178631" cy="31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2391 - копия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10.xml><?xml version="1.0" encoding="utf-8"?>
<a:theme xmlns:a="http://schemas.openxmlformats.org/drawingml/2006/main" name="7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S102922391 - копия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TS102922391 - копия</Template>
  <TotalTime>0</TotalTime>
  <Words>692</Words>
  <Application>Microsoft Office PowerPoint</Application>
  <PresentationFormat>Произвольный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TS102922391 - копия</vt:lpstr>
      <vt:lpstr>1_TS102922391 - копия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12 Апреля всемирный день авиации и космонавтики! </vt:lpstr>
      <vt:lpstr>Презентация PowerPoint</vt:lpstr>
      <vt:lpstr>Презентация PowerPoint</vt:lpstr>
      <vt:lpstr>Презентация PowerPoint</vt:lpstr>
      <vt:lpstr>Презентация PowerPoint</vt:lpstr>
      <vt:lpstr>Юрий Алексеевич Гагарин (09.08. 1934- 27. 03. 1968гг.)</vt:lpstr>
      <vt:lpstr>Казахстанцы в космасе</vt:lpstr>
      <vt:lpstr> Тохтар Аубакиров </vt:lpstr>
      <vt:lpstr>Космонавт Казахстана № 2</vt:lpstr>
      <vt:lpstr>Талгат Мусабаев</vt:lpstr>
      <vt:lpstr>Как готовятся космонавты к полетам?</vt:lpstr>
      <vt:lpstr>Презентация PowerPoint</vt:lpstr>
      <vt:lpstr>Презентация PowerPoint</vt:lpstr>
      <vt:lpstr>Как живут космонавты в ракете?</vt:lpstr>
      <vt:lpstr>Презентация PowerPoint</vt:lpstr>
      <vt:lpstr>Что едят космонавты?</vt:lpstr>
      <vt:lpstr>Исследования в космосе</vt:lpstr>
      <vt:lpstr>Исследования в космосе</vt:lpstr>
      <vt:lpstr>Спасибо за внимание!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2013-04-11T07:03:17Z</dcterms:created>
  <dcterms:modified xsi:type="dcterms:W3CDTF">2013-04-11T10:24:49Z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